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45" r:id="rId2"/>
    <p:sldId id="646" r:id="rId3"/>
    <p:sldId id="648" r:id="rId4"/>
    <p:sldId id="649" r:id="rId5"/>
    <p:sldId id="647" r:id="rId6"/>
    <p:sldId id="650" r:id="rId7"/>
    <p:sldId id="651" r:id="rId8"/>
    <p:sldId id="652" r:id="rId9"/>
    <p:sldId id="653" r:id="rId10"/>
    <p:sldId id="654" r:id="rId11"/>
    <p:sldId id="655" r:id="rId12"/>
    <p:sldId id="65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5" autoAdjust="0"/>
    <p:restoredTop sz="91452" autoAdjust="0"/>
  </p:normalViewPr>
  <p:slideViewPr>
    <p:cSldViewPr>
      <p:cViewPr>
        <p:scale>
          <a:sx n="85" d="100"/>
          <a:sy n="85" d="100"/>
        </p:scale>
        <p:origin x="62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May 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Generating Dataset in Python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24" y="1340768"/>
            <a:ext cx="6616700" cy="1866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0" y="3396580"/>
            <a:ext cx="768350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89579" y="3770555"/>
            <a:ext cx="3921673" cy="90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81200"/>
            <a:ext cx="7086600" cy="2895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0148" y="2636912"/>
            <a:ext cx="63601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5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testing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981200"/>
            <a:ext cx="6908800" cy="289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85120" y="2636912"/>
            <a:ext cx="629519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Sick and Tired of MNIST?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38" y="942953"/>
            <a:ext cx="5688724" cy="57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46250"/>
            <a:ext cx="5562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where images are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298700"/>
            <a:ext cx="4699000" cy="2260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77530" y="3861048"/>
            <a:ext cx="42217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number of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398240"/>
            <a:ext cx="6565900" cy="4191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2564" y="2708920"/>
            <a:ext cx="554168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93748" y="4881207"/>
            <a:ext cx="22322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68" y="970250"/>
            <a:ext cx="6762864" cy="54306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63688" y="4437112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74488" y="4811068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63688" y="5229200"/>
            <a:ext cx="5904656" cy="38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74488" y="5808794"/>
            <a:ext cx="4885744" cy="592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 into training and test 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93950"/>
            <a:ext cx="53721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879600"/>
            <a:ext cx="7023100" cy="309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4" y="0"/>
            <a:ext cx="1500126" cy="4390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59795" y="3185938"/>
            <a:ext cx="583646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7547" y="3429000"/>
            <a:ext cx="4348589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65450"/>
            <a:ext cx="6400800" cy="9271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1600" y="3405798"/>
            <a:ext cx="6400800" cy="48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32824</TotalTime>
  <Words>49</Words>
  <Application>Microsoft Macintosh PowerPoint</Application>
  <PresentationFormat>화면 슬라이드 쇼(4:3)</PresentationFormat>
  <Paragraphs>23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Sick and Tired of MNIST?</vt:lpstr>
      <vt:lpstr>Packages</vt:lpstr>
      <vt:lpstr>Define where images are</vt:lpstr>
      <vt:lpstr>Count the number of Images</vt:lpstr>
      <vt:lpstr>Save them</vt:lpstr>
      <vt:lpstr>Divide into training and test sets</vt:lpstr>
      <vt:lpstr>Plot them</vt:lpstr>
      <vt:lpstr>Save them</vt:lpstr>
      <vt:lpstr>Load them</vt:lpstr>
      <vt:lpstr>Batch training</vt:lpstr>
      <vt:lpstr>Batch testing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1086</cp:revision>
  <dcterms:created xsi:type="dcterms:W3CDTF">2010-03-17T18:05:41Z</dcterms:created>
  <dcterms:modified xsi:type="dcterms:W3CDTF">2016-05-08T19:00:54Z</dcterms:modified>
</cp:coreProperties>
</file>